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m4a" ContentType="audio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3" r:id="rId3"/>
    <p:sldId id="294" r:id="rId4"/>
    <p:sldId id="317" r:id="rId5"/>
    <p:sldId id="319" r:id="rId6"/>
    <p:sldId id="320" r:id="rId7"/>
    <p:sldId id="295" r:id="rId8"/>
    <p:sldId id="313" r:id="rId9"/>
    <p:sldId id="321" r:id="rId10"/>
    <p:sldId id="322" r:id="rId11"/>
    <p:sldId id="308" r:id="rId12"/>
    <p:sldId id="315" r:id="rId13"/>
    <p:sldId id="309" r:id="rId14"/>
    <p:sldId id="318" r:id="rId15"/>
    <p:sldId id="296" r:id="rId16"/>
    <p:sldId id="297" r:id="rId17"/>
    <p:sldId id="316" r:id="rId18"/>
    <p:sldId id="323" r:id="rId19"/>
    <p:sldId id="324" r:id="rId20"/>
    <p:sldId id="325" r:id="rId2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FF66FF"/>
    <a:srgbClr val="FFFFCC"/>
    <a:srgbClr val="07B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540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62731D7-4125-4881-AA18-528439485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F8FE8CAE-1B59-4C36-9A53-2B7D0D97E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418718F5-A273-4FD2-B0AF-DB4C24DFA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6274979-338A-45F4-94DF-3FE5DCA5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59969A6C-3E3D-45AF-8F64-4CAAEF92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171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B4DE0A9-9B89-4D2B-98C4-BA46B2CF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45B97FA1-96FC-40C7-87FF-5C91CE334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DBC598F-5ED6-4698-A6E4-5E9A9E64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953C727F-E105-419B-A314-348B441E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B8096CC-AE18-405B-97E9-FBB8EB45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1493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FDC53F6E-A0DF-4469-BB82-95D1B25D2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8EFFBD13-0257-48C6-ABC2-1E459D893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36AA39D-23C0-4F6B-B737-47D20682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5944BDE-A9FB-41EF-9F3A-1E8129C2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3CB5FA5-2887-4AB3-BC4C-4716AFC8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996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8E6F785-0A0E-4D7D-967F-D1A81A9D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69FB461E-AF96-453B-9275-257DE48C6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6626DD3-9B61-4010-B0F8-BD97336CC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F63504CB-695C-447B-A45B-44913E44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CF39DD4-4B31-4A87-AFAD-395A5D66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996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A3AD5C3-7712-4A14-9134-07FDA81E4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B789D95-50E5-468B-9966-32ADC236B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370DB49-34C6-4D33-951D-15C439F2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7995C3C-96E3-40AD-B14A-46DC90F44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CC85247-146B-4EF3-B026-4CB2CAD4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673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9A2F643-69A1-4661-A285-C8FD95E9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5796F6D7-7005-43CE-87E4-062259BF0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506F89AE-C677-4BAB-A434-7AE4B069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E12E8A8C-353D-4B53-87D5-975D08495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FD0F46BA-29AE-4C97-9AA5-7EDCE93D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41296F4A-5D0F-43BB-86B1-982347A4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830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482333C-3913-40E8-A422-12D6CF22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F438E607-EBAF-4759-82FA-A4F80FB6D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7EDF95C9-8DA1-4900-843F-874D29CC5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07CDA9BC-AF48-4089-95C8-7E903AE7E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90BF21BC-7658-48F9-AEC3-8612D01F2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28B72D45-612F-4CF5-B2AC-FB6A92426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33E92A64-4713-45A5-8209-511F11B1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13DDEDE1-C0A7-445D-9BA4-1D1165BD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5033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149D7EB-063F-4B5F-9C35-5B13F65D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197D98CF-3904-4FD3-B4DD-240A34E5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D4C952ED-9CAE-4183-B5B7-9E92EB63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5F4CB4E7-85B3-4BF3-95D9-9011CDC3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0305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8F83D770-A136-495C-B0B5-7F95FB0F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4327A2AE-2C4A-42BB-BB97-6421710A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4644C6EF-B15A-424A-840C-8486ABD7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227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ACCAC34-4DDF-43E8-AC58-16CBC7A9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CF97ED9D-8C75-40EA-B721-4D244F392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6E73BFED-4757-4887-AD81-9ACE44348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809FD273-BEE7-43AC-B8A8-B6D860A6A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A9951321-246D-4713-91F4-718A45F6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72DB4375-AFB5-4AC5-8550-50A8C200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8292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AB406B3-736E-453D-8E25-8E79B673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5A5CC15B-F2AA-46F7-AD67-0E92F9241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63BE5088-5176-4834-98A0-CF62A6777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7B7F1ABE-B5A2-475B-8171-CFA9C43B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4A175AFE-BB8E-410F-9D18-043DCC6C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98ABB385-38C5-48AB-8533-363A6286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101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490BB230-4BD3-4B11-B062-B2D99F1E5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2435B0F1-050D-47FE-82AC-55060CB9C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63579DA-6CB2-4507-8320-A5462308D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F5381-C0B8-44C5-9CAA-6857EC1B07D4}" type="datetimeFigureOut">
              <a:rPr lang="es-AR" smtClean="0"/>
              <a:t>26/3/2024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D5346EB-990A-4EBD-9982-F9BB7BE67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5C71222E-E34D-4DB6-99EF-249CC6388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596F4-7FE5-40FE-B073-777BD43CC9E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828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1.png"/><Relationship Id="rId10" Type="http://schemas.openxmlformats.org/officeDocument/2006/relationships/image" Target="../media/image49.png"/><Relationship Id="rId4" Type="http://schemas.openxmlformats.org/officeDocument/2006/relationships/image" Target="../media/image44.emf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audio" Target="../media/media2.mp3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ACD620-8A80-491F-8268-C7EF0EE8E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9600" b="1" dirty="0"/>
              <a:t>2 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C2CECE6E-AA7B-4A94-8D52-C573099D4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STARS AND STRIPES</a:t>
            </a:r>
          </a:p>
        </p:txBody>
      </p:sp>
    </p:spTree>
    <p:extLst>
      <p:ext uri="{BB962C8B-B14F-4D97-AF65-F5344CB8AC3E}">
        <p14:creationId xmlns:p14="http://schemas.microsoft.com/office/powerpoint/2010/main" val="31286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975360"/>
            <a:ext cx="10515600" cy="5201603"/>
          </a:xfrm>
        </p:spPr>
        <p:txBody>
          <a:bodyPr>
            <a:normAutofit fontScale="92500" lnSpcReduction="20000"/>
          </a:bodyPr>
          <a:lstStyle/>
          <a:p>
            <a:r>
              <a:rPr lang="es-MX" sz="4000" dirty="0" err="1" smtClean="0"/>
              <a:t>Messi</a:t>
            </a:r>
            <a:r>
              <a:rPr lang="es-MX" sz="4000" dirty="0" smtClean="0"/>
              <a:t> </a:t>
            </a:r>
            <a:r>
              <a:rPr lang="es-MX" sz="4000" dirty="0" err="1" smtClean="0"/>
              <a:t>is</a:t>
            </a:r>
            <a:r>
              <a:rPr lang="es-MX" sz="4000" dirty="0" smtClean="0"/>
              <a:t> </a:t>
            </a:r>
            <a:r>
              <a:rPr lang="es-MX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s-MX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footballer</a:t>
            </a:r>
            <a:r>
              <a:rPr lang="es-MX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s-MX" sz="4000" dirty="0" smtClean="0"/>
              <a:t>(</a:t>
            </a:r>
            <a:r>
              <a:rPr lang="es-MX" sz="4000" dirty="0" err="1" smtClean="0"/>
              <a:t>noun</a:t>
            </a:r>
            <a:r>
              <a:rPr lang="es-MX" sz="4000" dirty="0" smtClean="0"/>
              <a:t>)</a:t>
            </a:r>
          </a:p>
          <a:p>
            <a:r>
              <a:rPr lang="es-MX" sz="4000" dirty="0" err="1" smtClean="0"/>
              <a:t>Messi</a:t>
            </a:r>
            <a:r>
              <a:rPr lang="es-MX" sz="4000" dirty="0" smtClean="0"/>
              <a:t> </a:t>
            </a:r>
            <a:r>
              <a:rPr lang="es-MX" sz="4000" dirty="0" err="1" smtClean="0"/>
              <a:t>is</a:t>
            </a:r>
            <a:r>
              <a:rPr lang="es-MX" sz="4000" dirty="0" smtClean="0"/>
              <a:t> </a:t>
            </a:r>
            <a:r>
              <a:rPr lang="es-MX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s-MX" sz="4000" u="sng" dirty="0" err="1" smtClean="0"/>
              <a:t>good</a:t>
            </a:r>
            <a:r>
              <a:rPr lang="es-MX" sz="4000" dirty="0" smtClean="0"/>
              <a:t> </a:t>
            </a:r>
            <a:r>
              <a:rPr lang="es-MX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footballer</a:t>
            </a:r>
            <a:r>
              <a:rPr lang="es-MX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s-MX" sz="4000" dirty="0" smtClean="0"/>
              <a:t>(</a:t>
            </a:r>
            <a:r>
              <a:rPr lang="es-MX" sz="4000" dirty="0" err="1" smtClean="0"/>
              <a:t>adjective</a:t>
            </a:r>
            <a:r>
              <a:rPr lang="es-MX" sz="4000" dirty="0" smtClean="0"/>
              <a:t> + </a:t>
            </a:r>
            <a:r>
              <a:rPr lang="es-MX" sz="4000" dirty="0" err="1" smtClean="0"/>
              <a:t>noun</a:t>
            </a:r>
            <a:r>
              <a:rPr lang="es-MX" sz="4000" dirty="0" smtClean="0"/>
              <a:t>)</a:t>
            </a:r>
          </a:p>
          <a:p>
            <a:r>
              <a:rPr lang="es-MX" sz="4000" dirty="0" err="1" smtClean="0"/>
              <a:t>Messi</a:t>
            </a:r>
            <a:r>
              <a:rPr lang="es-MX" sz="4000" dirty="0" smtClean="0"/>
              <a:t> </a:t>
            </a:r>
            <a:r>
              <a:rPr lang="es-MX" sz="4000" dirty="0" err="1" smtClean="0"/>
              <a:t>is</a:t>
            </a:r>
            <a:r>
              <a:rPr lang="es-MX" sz="4000" dirty="0" smtClean="0"/>
              <a:t> </a:t>
            </a:r>
            <a:r>
              <a:rPr lang="es-MX" sz="4000" u="sng" dirty="0" err="1" smtClean="0"/>
              <a:t>good</a:t>
            </a:r>
            <a:r>
              <a:rPr lang="es-MX" sz="4000" u="sng" dirty="0" smtClean="0"/>
              <a:t>. </a:t>
            </a:r>
            <a:r>
              <a:rPr lang="es-MX" sz="4000" dirty="0" smtClean="0"/>
              <a:t>(</a:t>
            </a:r>
            <a:r>
              <a:rPr lang="es-MX" sz="4000" dirty="0" err="1" smtClean="0"/>
              <a:t>Be+adj</a:t>
            </a:r>
            <a:r>
              <a:rPr lang="es-MX" sz="4000" dirty="0" smtClean="0"/>
              <a:t>)</a:t>
            </a:r>
          </a:p>
          <a:p>
            <a:endParaRPr lang="es-MX" sz="4000" u="sng" dirty="0" smtClean="0"/>
          </a:p>
          <a:p>
            <a:pPr marL="0" indent="0">
              <a:buNone/>
            </a:pPr>
            <a:r>
              <a:rPr lang="es-MX" sz="4000" dirty="0" err="1" smtClean="0"/>
              <a:t>Messi</a:t>
            </a:r>
            <a:r>
              <a:rPr lang="es-MX" sz="4000" dirty="0" smtClean="0"/>
              <a:t> </a:t>
            </a:r>
            <a:r>
              <a:rPr lang="es-MX" sz="4000" dirty="0" err="1" smtClean="0"/>
              <a:t>is</a:t>
            </a:r>
            <a:r>
              <a:rPr lang="es-MX" sz="4000" dirty="0" smtClean="0"/>
              <a:t> </a:t>
            </a:r>
            <a:r>
              <a:rPr lang="es-MX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MX" sz="4000" dirty="0" smtClean="0"/>
              <a:t> </a:t>
            </a:r>
            <a:r>
              <a:rPr lang="es-MX" sz="4000" dirty="0" err="1" smtClean="0">
                <a:solidFill>
                  <a:srgbClr val="FF0000"/>
                </a:solidFill>
              </a:rPr>
              <a:t>very</a:t>
            </a:r>
            <a:r>
              <a:rPr lang="es-MX" sz="4000" dirty="0" smtClean="0"/>
              <a:t> </a:t>
            </a:r>
            <a:r>
              <a:rPr lang="es-MX" sz="4000" u="sng" dirty="0" err="1" smtClean="0"/>
              <a:t>good</a:t>
            </a:r>
            <a:r>
              <a:rPr lang="es-MX" sz="4000" dirty="0" smtClean="0"/>
              <a:t> </a:t>
            </a:r>
            <a:r>
              <a:rPr lang="es-MX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footballer</a:t>
            </a:r>
            <a:endParaRPr lang="es-MX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s-MX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MX" sz="4000" dirty="0" err="1" smtClean="0"/>
              <a:t>essi</a:t>
            </a:r>
            <a:r>
              <a:rPr lang="es-MX" sz="4000" dirty="0" smtClean="0"/>
              <a:t> </a:t>
            </a:r>
            <a:r>
              <a:rPr lang="es-MX" sz="4000" dirty="0" err="1" smtClean="0"/>
              <a:t>is</a:t>
            </a:r>
            <a:r>
              <a:rPr lang="es-MX" sz="4000" dirty="0" smtClean="0"/>
              <a:t> </a:t>
            </a:r>
            <a:r>
              <a:rPr lang="es-MX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MX" sz="4000" dirty="0" smtClean="0"/>
              <a:t> </a:t>
            </a:r>
            <a:r>
              <a:rPr lang="es-MX" sz="4000" dirty="0" err="1" smtClean="0">
                <a:solidFill>
                  <a:srgbClr val="FF0000"/>
                </a:solidFill>
              </a:rPr>
              <a:t>really</a:t>
            </a:r>
            <a:r>
              <a:rPr lang="es-MX" sz="4000" dirty="0" smtClean="0"/>
              <a:t> </a:t>
            </a:r>
            <a:r>
              <a:rPr lang="es-MX" sz="4000" u="sng" dirty="0" err="1" smtClean="0"/>
              <a:t>good</a:t>
            </a:r>
            <a:r>
              <a:rPr lang="es-MX" sz="4000" dirty="0" smtClean="0"/>
              <a:t> </a:t>
            </a:r>
            <a:r>
              <a:rPr lang="es-MX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footballer</a:t>
            </a:r>
            <a:r>
              <a:rPr lang="es-MX" sz="4000" dirty="0" smtClean="0"/>
              <a:t>.</a:t>
            </a:r>
          </a:p>
          <a:p>
            <a:pPr marL="0" indent="0">
              <a:buNone/>
            </a:pPr>
            <a:endParaRPr lang="es-MX" sz="4000" dirty="0" smtClean="0"/>
          </a:p>
          <a:p>
            <a:pPr marL="0" indent="0">
              <a:buNone/>
            </a:pPr>
            <a:r>
              <a:rPr lang="es-MX" sz="4000" dirty="0" err="1" smtClean="0"/>
              <a:t>Messi</a:t>
            </a:r>
            <a:r>
              <a:rPr lang="es-MX" sz="4000" dirty="0" smtClean="0"/>
              <a:t> </a:t>
            </a:r>
            <a:r>
              <a:rPr lang="es-MX" sz="4000" dirty="0" err="1" smtClean="0"/>
              <a:t>is</a:t>
            </a:r>
            <a:r>
              <a:rPr lang="es-MX" sz="4000" dirty="0" smtClean="0"/>
              <a:t> </a:t>
            </a:r>
            <a:r>
              <a:rPr lang="es-MX" sz="4000" dirty="0" err="1" smtClean="0">
                <a:solidFill>
                  <a:srgbClr val="FF0000"/>
                </a:solidFill>
              </a:rPr>
              <a:t>very</a:t>
            </a:r>
            <a:r>
              <a:rPr lang="es-MX" sz="4000" dirty="0" smtClean="0"/>
              <a:t> </a:t>
            </a:r>
            <a:r>
              <a:rPr lang="es-MX" sz="4000" u="sng" dirty="0" err="1" smtClean="0"/>
              <a:t>good</a:t>
            </a:r>
            <a:r>
              <a:rPr lang="es-MX" sz="4000" u="sng" dirty="0" smtClean="0"/>
              <a:t>.</a:t>
            </a:r>
          </a:p>
          <a:p>
            <a:pPr marL="0" indent="0">
              <a:buNone/>
            </a:pPr>
            <a:r>
              <a:rPr lang="es-MX" sz="4000" dirty="0" err="1" smtClean="0"/>
              <a:t>Messi</a:t>
            </a:r>
            <a:r>
              <a:rPr lang="es-MX" sz="4000" dirty="0" smtClean="0"/>
              <a:t> </a:t>
            </a:r>
            <a:r>
              <a:rPr lang="es-MX" sz="4000" dirty="0" err="1" smtClean="0"/>
              <a:t>is</a:t>
            </a:r>
            <a:r>
              <a:rPr lang="es-MX" sz="4000" dirty="0" smtClean="0"/>
              <a:t> </a:t>
            </a:r>
            <a:r>
              <a:rPr lang="es-MX" sz="4000" dirty="0" err="1" smtClean="0">
                <a:solidFill>
                  <a:srgbClr val="FF0000"/>
                </a:solidFill>
              </a:rPr>
              <a:t>really</a:t>
            </a:r>
            <a:r>
              <a:rPr lang="es-MX" sz="4000" dirty="0" smtClean="0">
                <a:solidFill>
                  <a:srgbClr val="FF0000"/>
                </a:solidFill>
              </a:rPr>
              <a:t> </a:t>
            </a:r>
            <a:r>
              <a:rPr lang="es-MX" sz="4000" u="sng" dirty="0" err="1" smtClean="0"/>
              <a:t>good</a:t>
            </a:r>
            <a:r>
              <a:rPr lang="es-MX" sz="4000" u="sng" dirty="0" smtClean="0"/>
              <a:t>.</a:t>
            </a:r>
          </a:p>
          <a:p>
            <a:pPr marL="0" indent="0">
              <a:buNone/>
            </a:pPr>
            <a:r>
              <a:rPr lang="es-MX" sz="4000" dirty="0" err="1" smtClean="0"/>
              <a:t>Messi</a:t>
            </a:r>
            <a:r>
              <a:rPr lang="es-MX" sz="4000" dirty="0" smtClean="0"/>
              <a:t> </a:t>
            </a:r>
            <a:r>
              <a:rPr lang="es-MX" sz="4000" dirty="0" err="1" smtClean="0"/>
              <a:t>is</a:t>
            </a:r>
            <a:r>
              <a:rPr lang="es-MX" sz="4000" dirty="0" smtClean="0"/>
              <a:t> </a:t>
            </a:r>
            <a:r>
              <a:rPr lang="es-MX" sz="4000" dirty="0" smtClean="0">
                <a:solidFill>
                  <a:srgbClr val="FF0000"/>
                </a:solidFill>
              </a:rPr>
              <a:t>quite</a:t>
            </a:r>
            <a:r>
              <a:rPr lang="es-MX" sz="4000" dirty="0" smtClean="0"/>
              <a:t> </a:t>
            </a:r>
            <a:r>
              <a:rPr lang="es-MX" sz="4000" u="sng" dirty="0" err="1" smtClean="0"/>
              <a:t>good</a:t>
            </a:r>
            <a:r>
              <a:rPr lang="es-MX" sz="4000" u="sng" dirty="0" smtClean="0"/>
              <a:t>.</a:t>
            </a:r>
            <a:endParaRPr lang="es-AR" sz="4000" u="sn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095" y="2945022"/>
            <a:ext cx="3621849" cy="300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18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="" xmlns:a16="http://schemas.microsoft.com/office/drawing/2014/main" id="{C548499A-B609-4B87-9E80-92ABFA45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03512" y="245440"/>
            <a:ext cx="3384376" cy="2082693"/>
          </a:xfrm>
          <a:prstGeom prst="rect">
            <a:avLst/>
          </a:prstGeom>
        </p:spPr>
      </p:pic>
      <p:sp>
        <p:nvSpPr>
          <p:cNvPr id="7" name="AutoShape 6" descr="Resultado de imagen para MOUNT EVEREST">
            <a:extLst>
              <a:ext uri="{FF2B5EF4-FFF2-40B4-BE49-F238E27FC236}">
                <a16:creationId xmlns="" xmlns:a16="http://schemas.microsoft.com/office/drawing/2014/main" id="{9179BA26-0525-47F2-B577-E525F3227E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CC77DD80-91C3-431A-B4F0-5CF49B5A3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279" y="2282412"/>
            <a:ext cx="3039152" cy="17676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B0BF93F5-57B1-4592-A836-D60B0599E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513" y="4289527"/>
            <a:ext cx="2377593" cy="20073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9C641608-80C8-4EBD-BBE0-2191FBDED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755" y="51003"/>
            <a:ext cx="3191976" cy="23909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74E4DFC2-B8F1-4DF7-A633-ADB842BFD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894" y="130555"/>
            <a:ext cx="2438400" cy="2438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842B114E-6BFE-499C-83C2-06129E2BA4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0896" y="2827734"/>
            <a:ext cx="2686572" cy="206740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12E27539-1038-42D4-BD80-74C5CE9F1D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3288" y="4620439"/>
            <a:ext cx="2724150" cy="16764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9412E908-22A1-485B-98CF-F7ACB1F95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7244" y="2597436"/>
            <a:ext cx="3011204" cy="176766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CAF918D9-DE98-4B31-9C54-24946EDFF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5854" y="5153915"/>
            <a:ext cx="2847975" cy="16002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113667A8-42BF-4D67-A8CD-EC7AEDDD27C1}"/>
              </a:ext>
            </a:extLst>
          </p:cNvPr>
          <p:cNvSpPr/>
          <p:nvPr/>
        </p:nvSpPr>
        <p:spPr>
          <a:xfrm>
            <a:off x="3147855" y="5954015"/>
            <a:ext cx="320783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Arial Unicode MS" panose="020B0604020202020204" pitchFamily="34" charset="-128"/>
              </a:rPr>
              <a:t>Mount Everest is very high and cold.</a:t>
            </a:r>
          </a:p>
          <a:p>
            <a:r>
              <a:rPr lang="en-US" sz="1200" dirty="0">
                <a:latin typeface="Arial Unicode MS" panose="020B0604020202020204" pitchFamily="34" charset="-128"/>
              </a:rPr>
              <a:t>Bill Gates is American and very rich.</a:t>
            </a:r>
          </a:p>
          <a:p>
            <a:r>
              <a:rPr lang="en-US" sz="1200" dirty="0">
                <a:latin typeface="Arial Unicode MS" panose="020B0604020202020204" pitchFamily="34" charset="-128"/>
              </a:rPr>
              <a:t>The Pyramids are very old and very big.</a:t>
            </a:r>
          </a:p>
          <a:p>
            <a:r>
              <a:rPr lang="en-US" sz="1200" dirty="0">
                <a:latin typeface="Arial Unicode MS" panose="020B0604020202020204" pitchFamily="34" charset="-128"/>
              </a:rPr>
              <a:t>Africa is very hot and quite poor.</a:t>
            </a:r>
            <a:endParaRPr lang="es-AR" sz="1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="" xmlns:a16="http://schemas.microsoft.com/office/drawing/2014/main" id="{8E345916-FEA6-41D9-86AE-62DC3AFBD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109728" y="1697637"/>
            <a:ext cx="20726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MODIFIERS</a:t>
            </a:r>
          </a:p>
          <a:p>
            <a:r>
              <a:rPr lang="es-MX" sz="3200" b="1" dirty="0" err="1"/>
              <a:t>v</a:t>
            </a:r>
            <a:r>
              <a:rPr lang="es-MX" sz="3200" b="1" dirty="0" err="1" smtClean="0"/>
              <a:t>ery</a:t>
            </a:r>
            <a:r>
              <a:rPr lang="es-MX" sz="3200" dirty="0" smtClean="0"/>
              <a:t>/</a:t>
            </a:r>
          </a:p>
          <a:p>
            <a:r>
              <a:rPr lang="es-MX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s-MX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eally</a:t>
            </a:r>
            <a:endParaRPr lang="es-MX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quite</a:t>
            </a:r>
            <a:endParaRPr lang="es-A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02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62"/>
    </mc:Choice>
    <mc:Fallback xmlns="">
      <p:transition spd="slow" advTm="22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1E681ED8-30BA-446D-9492-61924F53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0" y="259591"/>
            <a:ext cx="11667694" cy="500836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DC0A1A0C-8402-43C9-B8B8-22595F3D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0" y="5366800"/>
            <a:ext cx="1969240" cy="14912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1 Rectángulo"/>
          <p:cNvSpPr/>
          <p:nvPr/>
        </p:nvSpPr>
        <p:spPr>
          <a:xfrm>
            <a:off x="1701007" y="1953259"/>
            <a:ext cx="83978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5 Rectángulo"/>
          <p:cNvSpPr/>
          <p:nvPr/>
        </p:nvSpPr>
        <p:spPr>
          <a:xfrm>
            <a:off x="2007393" y="2362200"/>
            <a:ext cx="10668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8 Rectángulo"/>
          <p:cNvSpPr/>
          <p:nvPr/>
        </p:nvSpPr>
        <p:spPr>
          <a:xfrm>
            <a:off x="1854200" y="2763775"/>
            <a:ext cx="157162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9 Rectángulo"/>
          <p:cNvSpPr/>
          <p:nvPr/>
        </p:nvSpPr>
        <p:spPr>
          <a:xfrm>
            <a:off x="2647950" y="3124200"/>
            <a:ext cx="65405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10 Rectángulo"/>
          <p:cNvSpPr/>
          <p:nvPr/>
        </p:nvSpPr>
        <p:spPr>
          <a:xfrm>
            <a:off x="1892300" y="3556000"/>
            <a:ext cx="5334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Rectángulo"/>
          <p:cNvSpPr/>
          <p:nvPr/>
        </p:nvSpPr>
        <p:spPr>
          <a:xfrm>
            <a:off x="2315368" y="3949700"/>
            <a:ext cx="6985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12 Rectángulo"/>
          <p:cNvSpPr/>
          <p:nvPr/>
        </p:nvSpPr>
        <p:spPr>
          <a:xfrm>
            <a:off x="3479800" y="4354294"/>
            <a:ext cx="10668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13 Rectángulo"/>
          <p:cNvSpPr/>
          <p:nvPr/>
        </p:nvSpPr>
        <p:spPr>
          <a:xfrm>
            <a:off x="2159000" y="4724400"/>
            <a:ext cx="4572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14 Rectángulo"/>
          <p:cNvSpPr/>
          <p:nvPr/>
        </p:nvSpPr>
        <p:spPr>
          <a:xfrm>
            <a:off x="3225800" y="5199381"/>
            <a:ext cx="83820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17 Rectángulo"/>
          <p:cNvSpPr/>
          <p:nvPr/>
        </p:nvSpPr>
        <p:spPr>
          <a:xfrm>
            <a:off x="2425700" y="5378965"/>
            <a:ext cx="1612900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4 CuadroTexto"/>
          <p:cNvSpPr txBox="1"/>
          <p:nvPr/>
        </p:nvSpPr>
        <p:spPr>
          <a:xfrm>
            <a:off x="5989547" y="4584700"/>
            <a:ext cx="5833847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1- </a:t>
            </a:r>
            <a:r>
              <a:rPr lang="es-MX" dirty="0" err="1" smtClean="0"/>
              <a:t>It’s</a:t>
            </a:r>
            <a:r>
              <a:rPr lang="es-MX" dirty="0" smtClean="0"/>
              <a:t> a </a:t>
            </a:r>
            <a:r>
              <a:rPr lang="es-MX" dirty="0" err="1" smtClean="0"/>
              <a:t>very</a:t>
            </a:r>
            <a:r>
              <a:rPr lang="es-MX" dirty="0" smtClean="0"/>
              <a:t> </a:t>
            </a:r>
            <a:r>
              <a:rPr lang="es-MX" dirty="0" err="1" smtClean="0"/>
              <a:t>hot</a:t>
            </a:r>
            <a:r>
              <a:rPr lang="es-MX" dirty="0" smtClean="0"/>
              <a:t> </a:t>
            </a:r>
            <a:r>
              <a:rPr lang="es-MX" dirty="0" err="1" smtClean="0"/>
              <a:t>day</a:t>
            </a:r>
            <a:r>
              <a:rPr lang="es-MX" dirty="0" smtClean="0"/>
              <a:t>.</a:t>
            </a:r>
          </a:p>
          <a:p>
            <a:r>
              <a:rPr lang="es-MX" dirty="0" smtClean="0"/>
              <a:t>2-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your</a:t>
            </a:r>
            <a:r>
              <a:rPr lang="es-MX" dirty="0" smtClean="0"/>
              <a:t> </a:t>
            </a:r>
            <a:r>
              <a:rPr lang="es-MX" dirty="0" err="1" smtClean="0"/>
              <a:t>teacher</a:t>
            </a:r>
            <a:r>
              <a:rPr lang="es-MX" dirty="0" smtClean="0"/>
              <a:t> </a:t>
            </a:r>
            <a:r>
              <a:rPr lang="es-MX" dirty="0" err="1" smtClean="0"/>
              <a:t>Australian</a:t>
            </a:r>
            <a:r>
              <a:rPr lang="es-MX" dirty="0" smtClean="0"/>
              <a:t>?</a:t>
            </a:r>
          </a:p>
          <a:p>
            <a:r>
              <a:rPr lang="es-MX" dirty="0" smtClean="0"/>
              <a:t>3- </a:t>
            </a:r>
            <a:r>
              <a:rPr lang="es-MX" dirty="0" err="1" smtClean="0"/>
              <a:t>That</a:t>
            </a:r>
            <a:r>
              <a:rPr lang="es-MX" dirty="0" smtClean="0"/>
              <a:t> car </a:t>
            </a:r>
            <a:r>
              <a:rPr lang="es-MX" dirty="0" err="1" smtClean="0"/>
              <a:t>isn’t</a:t>
            </a:r>
            <a:r>
              <a:rPr lang="es-MX" dirty="0" smtClean="0"/>
              <a:t> </a:t>
            </a:r>
            <a:r>
              <a:rPr lang="es-MX" dirty="0" err="1" smtClean="0"/>
              <a:t>very</a:t>
            </a:r>
            <a:r>
              <a:rPr lang="es-MX" dirty="0" smtClean="0"/>
              <a:t> </a:t>
            </a:r>
            <a:r>
              <a:rPr lang="es-MX" dirty="0" err="1" smtClean="0"/>
              <a:t>fast</a:t>
            </a:r>
            <a:r>
              <a:rPr lang="es-MX" dirty="0" smtClean="0"/>
              <a:t>.</a:t>
            </a:r>
          </a:p>
          <a:p>
            <a:r>
              <a:rPr lang="es-MX" dirty="0" smtClean="0"/>
              <a:t>4- </a:t>
            </a:r>
            <a:r>
              <a:rPr lang="es-MX" dirty="0" err="1" smtClean="0"/>
              <a:t>It’s</a:t>
            </a:r>
            <a:r>
              <a:rPr lang="es-MX" dirty="0" smtClean="0"/>
              <a:t> a </a:t>
            </a:r>
            <a:r>
              <a:rPr lang="es-MX" dirty="0" err="1" smtClean="0"/>
              <a:t>bad</a:t>
            </a:r>
            <a:r>
              <a:rPr lang="es-MX" dirty="0" smtClean="0"/>
              <a:t> idea.</a:t>
            </a:r>
          </a:p>
          <a:p>
            <a:r>
              <a:rPr lang="es-MX" dirty="0" smtClean="0"/>
              <a:t>5- Are </a:t>
            </a:r>
            <a:r>
              <a:rPr lang="es-MX" dirty="0" err="1" smtClean="0"/>
              <a:t>you</a:t>
            </a:r>
            <a:r>
              <a:rPr lang="es-MX" dirty="0" smtClean="0"/>
              <a:t> a </a:t>
            </a:r>
            <a:r>
              <a:rPr lang="es-MX" dirty="0" err="1" smtClean="0"/>
              <a:t>good</a:t>
            </a:r>
            <a:r>
              <a:rPr lang="es-MX" dirty="0" smtClean="0"/>
              <a:t> </a:t>
            </a:r>
            <a:r>
              <a:rPr lang="es-MX" dirty="0" err="1" smtClean="0"/>
              <a:t>student</a:t>
            </a:r>
            <a:r>
              <a:rPr lang="es-MX" dirty="0" smtClean="0"/>
              <a:t>?</a:t>
            </a:r>
          </a:p>
          <a:p>
            <a:r>
              <a:rPr lang="es-MX" dirty="0" smtClean="0"/>
              <a:t>6- English </a:t>
            </a:r>
            <a:r>
              <a:rPr lang="es-MX" dirty="0" err="1" smtClean="0"/>
              <a:t>is</a:t>
            </a:r>
            <a:r>
              <a:rPr lang="es-MX" dirty="0" smtClean="0"/>
              <a:t> quite </a:t>
            </a:r>
            <a:r>
              <a:rPr lang="es-MX" dirty="0" err="1" smtClean="0"/>
              <a:t>easy</a:t>
            </a:r>
            <a:r>
              <a:rPr lang="es-MX" dirty="0" smtClean="0"/>
              <a:t>.</a:t>
            </a:r>
          </a:p>
          <a:p>
            <a:r>
              <a:rPr lang="es-MX" dirty="0" smtClean="0"/>
              <a:t>7- </a:t>
            </a:r>
            <a:r>
              <a:rPr lang="es-MX" dirty="0" err="1" smtClean="0"/>
              <a:t>My</a:t>
            </a:r>
            <a:r>
              <a:rPr lang="es-MX" dirty="0" smtClean="0"/>
              <a:t> </a:t>
            </a:r>
            <a:r>
              <a:rPr lang="es-MX" dirty="0" err="1" smtClean="0"/>
              <a:t>brother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very</a:t>
            </a:r>
            <a:r>
              <a:rPr lang="es-MX" dirty="0" smtClean="0"/>
              <a:t> </a:t>
            </a:r>
            <a:r>
              <a:rPr lang="es-MX" dirty="0" err="1" smtClean="0"/>
              <a:t>strong</a:t>
            </a:r>
            <a:r>
              <a:rPr lang="es-MX" dirty="0" smtClean="0"/>
              <a:t>.</a:t>
            </a:r>
          </a:p>
          <a:p>
            <a:r>
              <a:rPr lang="es-MX" dirty="0" smtClean="0"/>
              <a:t>8-This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an</a:t>
            </a:r>
            <a:r>
              <a:rPr lang="es-MX" dirty="0" smtClean="0"/>
              <a:t> </a:t>
            </a:r>
            <a:r>
              <a:rPr lang="es-MX" dirty="0" err="1" smtClean="0"/>
              <a:t>expensive</a:t>
            </a:r>
            <a:r>
              <a:rPr lang="es-MX" dirty="0" smtClean="0"/>
              <a:t> </a:t>
            </a:r>
            <a:r>
              <a:rPr lang="es-MX" dirty="0" err="1" smtClean="0"/>
              <a:t>watch</a:t>
            </a:r>
            <a:r>
              <a:rPr lang="es-MX" dirty="0" smtClean="0"/>
              <a:t>.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8403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B_1.66">
            <a:hlinkClick r:id="" action="ppaction://media"/>
            <a:extLst>
              <a:ext uri="{FF2B5EF4-FFF2-40B4-BE49-F238E27FC236}">
                <a16:creationId xmlns="" xmlns:a16="http://schemas.microsoft.com/office/drawing/2014/main" id="{5D25B7F2-7346-4518-936F-E69BDA212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5800" y="541338"/>
            <a:ext cx="609600" cy="609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E83D67BC-7B9A-4DE1-9D4F-62D94D0EAB81}"/>
              </a:ext>
            </a:extLst>
          </p:cNvPr>
          <p:cNvSpPr txBox="1"/>
          <p:nvPr/>
        </p:nvSpPr>
        <p:spPr>
          <a:xfrm>
            <a:off x="8089214" y="350719"/>
            <a:ext cx="3447535" cy="800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rgbClr val="FF0000"/>
                </a:solidFill>
              </a:rPr>
              <a:t>Dictation</a:t>
            </a:r>
            <a:r>
              <a:rPr lang="es-AR" dirty="0">
                <a:solidFill>
                  <a:srgbClr val="FF0000"/>
                </a:solidFill>
              </a:rPr>
              <a:t>:</a:t>
            </a:r>
          </a:p>
          <a:p>
            <a:r>
              <a:rPr lang="es-AR" sz="1400" dirty="0" err="1">
                <a:solidFill>
                  <a:srgbClr val="FF0000"/>
                </a:solidFill>
              </a:rPr>
              <a:t>Write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down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the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phrases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containing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adjectives</a:t>
            </a:r>
            <a:r>
              <a:rPr lang="es-AR" sz="1400" dirty="0">
                <a:solidFill>
                  <a:srgbClr val="FF0000"/>
                </a:solidFill>
              </a:rPr>
              <a:t>. (Pause after </a:t>
            </a:r>
            <a:r>
              <a:rPr lang="es-AR" sz="1400" dirty="0" err="1">
                <a:solidFill>
                  <a:srgbClr val="FF0000"/>
                </a:solidFill>
              </a:rPr>
              <a:t>each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one</a:t>
            </a:r>
            <a:r>
              <a:rPr lang="es-AR" sz="14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7" y="1681698"/>
            <a:ext cx="7599043" cy="365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8674100" y="1681698"/>
            <a:ext cx="3009900" cy="39703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1. </a:t>
            </a:r>
            <a:r>
              <a:rPr lang="es-MX" sz="2800" dirty="0" err="1"/>
              <a:t>a</a:t>
            </a:r>
            <a:r>
              <a:rPr lang="es-MX" sz="2800" dirty="0" err="1" smtClean="0"/>
              <a:t>n</a:t>
            </a:r>
            <a:r>
              <a:rPr lang="es-MX" sz="2800" dirty="0" smtClean="0"/>
              <a:t> </a:t>
            </a:r>
            <a:r>
              <a:rPr lang="es-MX" sz="2800" dirty="0" err="1" smtClean="0"/>
              <a:t>old</a:t>
            </a:r>
            <a:r>
              <a:rPr lang="es-MX" sz="2800" dirty="0" smtClean="0"/>
              <a:t> </a:t>
            </a:r>
            <a:r>
              <a:rPr lang="es-MX" sz="2800" dirty="0" err="1" smtClean="0"/>
              <a:t>photo</a:t>
            </a:r>
            <a:endParaRPr lang="es-MX" sz="2800" dirty="0" smtClean="0"/>
          </a:p>
          <a:p>
            <a:r>
              <a:rPr lang="es-MX" sz="2800" dirty="0" smtClean="0"/>
              <a:t>2. new </a:t>
            </a:r>
            <a:r>
              <a:rPr lang="es-MX" sz="2800" dirty="0" err="1" smtClean="0"/>
              <a:t>boots</a:t>
            </a:r>
            <a:endParaRPr lang="es-MX" sz="2800" dirty="0" smtClean="0"/>
          </a:p>
          <a:p>
            <a:r>
              <a:rPr lang="es-MX" sz="2800" dirty="0" smtClean="0"/>
              <a:t>3. a grey </a:t>
            </a:r>
            <a:r>
              <a:rPr lang="es-MX" sz="2800" dirty="0" err="1" smtClean="0"/>
              <a:t>day</a:t>
            </a:r>
            <a:endParaRPr lang="es-MX" sz="2800" dirty="0" smtClean="0"/>
          </a:p>
          <a:p>
            <a:r>
              <a:rPr lang="es-MX" sz="2800" dirty="0" smtClean="0"/>
              <a:t>4. </a:t>
            </a:r>
            <a:r>
              <a:rPr lang="es-MX" sz="2800" dirty="0" err="1"/>
              <a:t>f</a:t>
            </a:r>
            <a:r>
              <a:rPr lang="es-MX" sz="2800" dirty="0" err="1" smtClean="0"/>
              <a:t>ast</a:t>
            </a:r>
            <a:r>
              <a:rPr lang="es-MX" sz="2800" dirty="0" smtClean="0"/>
              <a:t> cars</a:t>
            </a:r>
          </a:p>
          <a:p>
            <a:r>
              <a:rPr lang="es-MX" sz="2800" dirty="0" smtClean="0"/>
              <a:t>5. a </a:t>
            </a:r>
            <a:r>
              <a:rPr lang="es-MX" sz="2800" dirty="0" err="1" smtClean="0"/>
              <a:t>black</a:t>
            </a:r>
            <a:r>
              <a:rPr lang="es-MX" sz="2800" dirty="0" smtClean="0"/>
              <a:t> </a:t>
            </a:r>
            <a:r>
              <a:rPr lang="es-MX" sz="2800" dirty="0" err="1" smtClean="0"/>
              <a:t>cat</a:t>
            </a:r>
            <a:endParaRPr lang="es-MX" sz="2800" dirty="0" smtClean="0"/>
          </a:p>
          <a:p>
            <a:r>
              <a:rPr lang="es-MX" sz="2800" dirty="0" smtClean="0"/>
              <a:t>6. a </a:t>
            </a:r>
            <a:r>
              <a:rPr lang="es-MX" sz="2800" dirty="0" err="1" smtClean="0"/>
              <a:t>good</a:t>
            </a:r>
            <a:r>
              <a:rPr lang="es-MX" sz="2800" dirty="0" smtClean="0"/>
              <a:t> </a:t>
            </a:r>
            <a:r>
              <a:rPr lang="es-MX" sz="2800" dirty="0" err="1" smtClean="0"/>
              <a:t>book</a:t>
            </a:r>
            <a:endParaRPr lang="es-MX" sz="2800" dirty="0" smtClean="0"/>
          </a:p>
          <a:p>
            <a:r>
              <a:rPr lang="es-MX" sz="2800" dirty="0" smtClean="0"/>
              <a:t>7. a </a:t>
            </a:r>
            <a:r>
              <a:rPr lang="es-MX" sz="2800" dirty="0" err="1" smtClean="0"/>
              <a:t>big</a:t>
            </a:r>
            <a:r>
              <a:rPr lang="es-MX" sz="2800" dirty="0" smtClean="0"/>
              <a:t> </a:t>
            </a:r>
            <a:r>
              <a:rPr lang="es-MX" sz="2800" dirty="0" err="1" smtClean="0"/>
              <a:t>fish</a:t>
            </a:r>
            <a:endParaRPr lang="es-MX" sz="2800" dirty="0" smtClean="0"/>
          </a:p>
          <a:p>
            <a:r>
              <a:rPr lang="es-MX" sz="2800" dirty="0" smtClean="0"/>
              <a:t>8. </a:t>
            </a:r>
            <a:r>
              <a:rPr lang="es-MX" sz="2800" dirty="0" err="1"/>
              <a:t>c</a:t>
            </a:r>
            <a:r>
              <a:rPr lang="es-MX" sz="2800" dirty="0" err="1" smtClean="0"/>
              <a:t>heap</a:t>
            </a:r>
            <a:r>
              <a:rPr lang="es-MX" sz="2800" dirty="0" smtClean="0"/>
              <a:t> </a:t>
            </a:r>
            <a:r>
              <a:rPr lang="es-MX" sz="2800" dirty="0" err="1" smtClean="0"/>
              <a:t>jeans</a:t>
            </a:r>
            <a:endParaRPr lang="es-MX" sz="2800" dirty="0" smtClean="0"/>
          </a:p>
          <a:p>
            <a:r>
              <a:rPr lang="es-MX" sz="2800" dirty="0" smtClean="0"/>
              <a:t>9. a short </a:t>
            </a:r>
            <a:r>
              <a:rPr lang="es-MX" sz="2800" dirty="0" err="1" smtClean="0"/>
              <a:t>story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50933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1" y="2662194"/>
            <a:ext cx="11254296" cy="1947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95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7CC9F07-3C42-40A4-B3C5-5823A88E9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34823"/>
          </a:xfrm>
        </p:spPr>
        <p:txBody>
          <a:bodyPr>
            <a:normAutofit/>
          </a:bodyPr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APPEARANCE ADJECTIVES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0E43CDEF-654E-4FCD-9285-03A59173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5836" y="1028700"/>
            <a:ext cx="6101616" cy="4854228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7" name="2B_1.67">
            <a:hlinkClick r:id="" action="ppaction://media"/>
            <a:extLst>
              <a:ext uri="{FF2B5EF4-FFF2-40B4-BE49-F238E27FC236}">
                <a16:creationId xmlns="" xmlns:a16="http://schemas.microsoft.com/office/drawing/2014/main" id="{9723C2CB-038A-44E9-837F-B98E0DE1A0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7524" y="1678856"/>
            <a:ext cx="609600" cy="609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911709F7-1A03-4FB7-BEB6-6477248A99DE}"/>
              </a:ext>
            </a:extLst>
          </p:cNvPr>
          <p:cNvSpPr txBox="1"/>
          <p:nvPr/>
        </p:nvSpPr>
        <p:spPr>
          <a:xfrm>
            <a:off x="9465276" y="531341"/>
            <a:ext cx="902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Page 152.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3" y="5080134"/>
            <a:ext cx="7869237" cy="160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174080"/>
            <a:ext cx="7251699" cy="175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3746040"/>
            <a:ext cx="342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405084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99" y="4381040"/>
            <a:ext cx="3143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226" y="3695240"/>
            <a:ext cx="285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476" y="4041315"/>
            <a:ext cx="304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40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B Reading">
            <a:hlinkClick r:id="" action="ppaction://media"/>
            <a:extLst>
              <a:ext uri="{FF2B5EF4-FFF2-40B4-BE49-F238E27FC236}">
                <a16:creationId xmlns="" xmlns:a16="http://schemas.microsoft.com/office/drawing/2014/main" id="{3D677F07-9E0F-4566-826C-13B9A2C86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6612" y="186351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555683"/>
            <a:ext cx="8349187" cy="593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275" y="1608802"/>
            <a:ext cx="2459492" cy="191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86" y="3867150"/>
            <a:ext cx="314325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55" y="1077912"/>
            <a:ext cx="3807313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79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5303263C-DC2A-44B1-8D70-603C0FDECF71}"/>
              </a:ext>
            </a:extLst>
          </p:cNvPr>
          <p:cNvSpPr txBox="1"/>
          <p:nvPr/>
        </p:nvSpPr>
        <p:spPr>
          <a:xfrm>
            <a:off x="9861452" y="0"/>
            <a:ext cx="201168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dirty="0" err="1"/>
              <a:t>Workbook</a:t>
            </a:r>
            <a:r>
              <a:rPr lang="es-AR" dirty="0"/>
              <a:t> Pages  13 and 14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323165"/>
            <a:ext cx="5908675" cy="6257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318000" y="3221310"/>
            <a:ext cx="2044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 err="1" smtClean="0">
                <a:solidFill>
                  <a:srgbClr val="C00000"/>
                </a:solidFill>
              </a:rPr>
              <a:t>old</a:t>
            </a:r>
            <a:endParaRPr lang="es-AR" sz="2200" b="1" dirty="0">
              <a:solidFill>
                <a:srgbClr val="C0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586163" y="5697810"/>
            <a:ext cx="2649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 err="1">
                <a:solidFill>
                  <a:srgbClr val="C00000"/>
                </a:solidFill>
              </a:rPr>
              <a:t>i</a:t>
            </a:r>
            <a:r>
              <a:rPr lang="es-AR" sz="2200" b="1" dirty="0" err="1" smtClean="0">
                <a:solidFill>
                  <a:srgbClr val="C00000"/>
                </a:solidFill>
              </a:rPr>
              <a:t>s</a:t>
            </a:r>
            <a:r>
              <a:rPr lang="es-AR" sz="2200" b="1" dirty="0" smtClean="0">
                <a:solidFill>
                  <a:srgbClr val="C00000"/>
                </a:solidFill>
              </a:rPr>
              <a:t> quite </a:t>
            </a:r>
            <a:r>
              <a:rPr lang="es-AR" sz="2200" b="1" dirty="0" err="1" smtClean="0">
                <a:solidFill>
                  <a:srgbClr val="C00000"/>
                </a:solidFill>
              </a:rPr>
              <a:t>fat</a:t>
            </a:r>
            <a:endParaRPr lang="es-AR" sz="2200" b="1" dirty="0">
              <a:solidFill>
                <a:srgbClr val="C0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433763" y="4758010"/>
            <a:ext cx="25304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 err="1" smtClean="0">
                <a:solidFill>
                  <a:srgbClr val="C00000"/>
                </a:solidFill>
              </a:rPr>
              <a:t>Is</a:t>
            </a:r>
            <a:r>
              <a:rPr lang="es-AR" sz="2200" b="1" dirty="0" smtClean="0">
                <a:solidFill>
                  <a:srgbClr val="C00000"/>
                </a:solidFill>
              </a:rPr>
              <a:t> quite </a:t>
            </a:r>
            <a:r>
              <a:rPr lang="es-AR" sz="2200" b="1" dirty="0" err="1" smtClean="0">
                <a:solidFill>
                  <a:srgbClr val="C00000"/>
                </a:solidFill>
              </a:rPr>
              <a:t>tall</a:t>
            </a:r>
            <a:endParaRPr lang="es-AR" sz="2200" b="1" dirty="0">
              <a:solidFill>
                <a:srgbClr val="C0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582194" y="5367610"/>
            <a:ext cx="2092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 err="1">
                <a:solidFill>
                  <a:srgbClr val="C00000"/>
                </a:solidFill>
              </a:rPr>
              <a:t>i</a:t>
            </a:r>
            <a:r>
              <a:rPr lang="es-AR" sz="2200" b="1" dirty="0" err="1" smtClean="0">
                <a:solidFill>
                  <a:srgbClr val="C00000"/>
                </a:solidFill>
              </a:rPr>
              <a:t>s</a:t>
            </a:r>
            <a:r>
              <a:rPr lang="es-AR" sz="2200" b="1" dirty="0" smtClean="0">
                <a:solidFill>
                  <a:srgbClr val="C00000"/>
                </a:solidFill>
              </a:rPr>
              <a:t> </a:t>
            </a:r>
            <a:r>
              <a:rPr lang="es-AR" sz="2200" b="1" dirty="0" err="1" smtClean="0">
                <a:solidFill>
                  <a:srgbClr val="C00000"/>
                </a:solidFill>
              </a:rPr>
              <a:t>very</a:t>
            </a:r>
            <a:r>
              <a:rPr lang="es-AR" sz="2200" b="1" dirty="0" smtClean="0">
                <a:solidFill>
                  <a:srgbClr val="C00000"/>
                </a:solidFill>
              </a:rPr>
              <a:t> </a:t>
            </a:r>
            <a:r>
              <a:rPr lang="es-AR" sz="2200" b="1" dirty="0" err="1" smtClean="0">
                <a:solidFill>
                  <a:srgbClr val="C00000"/>
                </a:solidFill>
              </a:rPr>
              <a:t>fat</a:t>
            </a:r>
            <a:endParaRPr lang="es-AR" sz="2200" b="1" dirty="0">
              <a:solidFill>
                <a:srgbClr val="C0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492500" y="4414197"/>
            <a:ext cx="1709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 err="1" smtClean="0">
                <a:solidFill>
                  <a:srgbClr val="C00000"/>
                </a:solidFill>
              </a:rPr>
              <a:t>Is</a:t>
            </a:r>
            <a:r>
              <a:rPr lang="es-AR" sz="2200" b="1" dirty="0" smtClean="0">
                <a:solidFill>
                  <a:srgbClr val="C00000"/>
                </a:solidFill>
              </a:rPr>
              <a:t> quite short</a:t>
            </a:r>
            <a:endParaRPr lang="es-AR" sz="2200" b="1" dirty="0">
              <a:solidFill>
                <a:srgbClr val="C0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582194" y="4135710"/>
            <a:ext cx="1853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 err="1">
                <a:solidFill>
                  <a:srgbClr val="C00000"/>
                </a:solidFill>
              </a:rPr>
              <a:t>i</a:t>
            </a:r>
            <a:r>
              <a:rPr lang="es-AR" sz="2200" b="1" dirty="0" err="1" smtClean="0">
                <a:solidFill>
                  <a:srgbClr val="C00000"/>
                </a:solidFill>
              </a:rPr>
              <a:t>s</a:t>
            </a:r>
            <a:r>
              <a:rPr lang="es-AR" sz="2200" b="1" dirty="0" smtClean="0">
                <a:solidFill>
                  <a:srgbClr val="C00000"/>
                </a:solidFill>
              </a:rPr>
              <a:t> </a:t>
            </a:r>
            <a:r>
              <a:rPr lang="es-AR" sz="2200" b="1" dirty="0" err="1" smtClean="0">
                <a:solidFill>
                  <a:srgbClr val="C00000"/>
                </a:solidFill>
              </a:rPr>
              <a:t>very</a:t>
            </a:r>
            <a:r>
              <a:rPr lang="es-AR" sz="2200" b="1" dirty="0" smtClean="0">
                <a:solidFill>
                  <a:srgbClr val="C00000"/>
                </a:solidFill>
              </a:rPr>
              <a:t> </a:t>
            </a:r>
            <a:r>
              <a:rPr lang="es-AR" sz="2200" b="1" dirty="0" err="1" smtClean="0">
                <a:solidFill>
                  <a:srgbClr val="C00000"/>
                </a:solidFill>
              </a:rPr>
              <a:t>tall</a:t>
            </a:r>
            <a:endParaRPr lang="es-AR" sz="2200" b="1" dirty="0">
              <a:solidFill>
                <a:srgbClr val="C0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5232400" y="4135710"/>
            <a:ext cx="884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200" b="1" dirty="0">
              <a:solidFill>
                <a:srgbClr val="C0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467100" y="6028010"/>
            <a:ext cx="2344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 err="1">
                <a:solidFill>
                  <a:srgbClr val="C00000"/>
                </a:solidFill>
              </a:rPr>
              <a:t>i</a:t>
            </a:r>
            <a:r>
              <a:rPr lang="es-AR" sz="2200" b="1" dirty="0" err="1" smtClean="0">
                <a:solidFill>
                  <a:srgbClr val="C00000"/>
                </a:solidFill>
              </a:rPr>
              <a:t>s</a:t>
            </a:r>
            <a:r>
              <a:rPr lang="es-AR" sz="2200" b="1" dirty="0" smtClean="0">
                <a:solidFill>
                  <a:srgbClr val="C00000"/>
                </a:solidFill>
              </a:rPr>
              <a:t> </a:t>
            </a:r>
            <a:r>
              <a:rPr lang="es-AR" sz="2200" b="1" dirty="0" err="1" smtClean="0">
                <a:solidFill>
                  <a:srgbClr val="C00000"/>
                </a:solidFill>
              </a:rPr>
              <a:t>very</a:t>
            </a:r>
            <a:r>
              <a:rPr lang="es-AR" sz="2200" b="1" dirty="0" smtClean="0">
                <a:solidFill>
                  <a:srgbClr val="C00000"/>
                </a:solidFill>
              </a:rPr>
              <a:t> </a:t>
            </a:r>
            <a:r>
              <a:rPr lang="es-AR" sz="2200" b="1" dirty="0" err="1" smtClean="0">
                <a:solidFill>
                  <a:srgbClr val="C00000"/>
                </a:solidFill>
              </a:rPr>
              <a:t>thin</a:t>
            </a:r>
            <a:endParaRPr lang="es-AR" sz="2200" b="1" dirty="0">
              <a:solidFill>
                <a:srgbClr val="C0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492500" y="3514365"/>
            <a:ext cx="2628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 err="1">
                <a:solidFill>
                  <a:srgbClr val="C00000"/>
                </a:solidFill>
              </a:rPr>
              <a:t>i</a:t>
            </a:r>
            <a:r>
              <a:rPr lang="es-AR" sz="2200" b="1" dirty="0" err="1" smtClean="0">
                <a:solidFill>
                  <a:srgbClr val="C00000"/>
                </a:solidFill>
              </a:rPr>
              <a:t>s</a:t>
            </a:r>
            <a:r>
              <a:rPr lang="es-AR" sz="2200" b="1" dirty="0" smtClean="0">
                <a:solidFill>
                  <a:srgbClr val="C00000"/>
                </a:solidFill>
              </a:rPr>
              <a:t> </a:t>
            </a:r>
            <a:r>
              <a:rPr lang="es-AR" sz="2200" b="1" dirty="0" err="1" smtClean="0">
                <a:solidFill>
                  <a:srgbClr val="C00000"/>
                </a:solidFill>
              </a:rPr>
              <a:t>very</a:t>
            </a:r>
            <a:r>
              <a:rPr lang="es-AR" sz="2200" b="1" dirty="0" smtClean="0">
                <a:solidFill>
                  <a:srgbClr val="C00000"/>
                </a:solidFill>
              </a:rPr>
              <a:t> </a:t>
            </a:r>
            <a:r>
              <a:rPr lang="es-AR" sz="2200" b="1" dirty="0" err="1" smtClean="0">
                <a:solidFill>
                  <a:srgbClr val="C00000"/>
                </a:solidFill>
              </a:rPr>
              <a:t>old</a:t>
            </a:r>
            <a:endParaRPr lang="es-AR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698500"/>
            <a:ext cx="10515600" cy="547846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1 They're jeans blue </a:t>
            </a:r>
            <a:r>
              <a:rPr lang="en-US" i="1" dirty="0"/>
              <a:t>I </a:t>
            </a:r>
            <a:r>
              <a:rPr lang="en-US" dirty="0"/>
              <a:t>blue jeans.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2 It's a nice day </a:t>
            </a:r>
            <a:r>
              <a:rPr lang="en-US" i="1" dirty="0"/>
              <a:t>I </a:t>
            </a:r>
            <a:r>
              <a:rPr lang="en-US" dirty="0"/>
              <a:t>day nice.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3 My sisters are very </a:t>
            </a:r>
            <a:r>
              <a:rPr lang="en-US" dirty="0" smtClean="0"/>
              <a:t>tall </a:t>
            </a:r>
            <a:r>
              <a:rPr lang="en-US" i="1" dirty="0"/>
              <a:t>I </a:t>
            </a:r>
            <a:r>
              <a:rPr lang="en-US" dirty="0"/>
              <a:t>very </a:t>
            </a:r>
            <a:r>
              <a:rPr lang="en-US" dirty="0" err="1" smtClean="0"/>
              <a:t>talls</a:t>
            </a:r>
            <a:r>
              <a:rPr lang="en-US" dirty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4 That's a car fast </a:t>
            </a:r>
            <a:r>
              <a:rPr lang="en-US" i="1" dirty="0"/>
              <a:t>I </a:t>
            </a:r>
            <a:r>
              <a:rPr lang="en-US" dirty="0"/>
              <a:t>fast car.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S These are goods photos </a:t>
            </a:r>
            <a:r>
              <a:rPr lang="en-US" i="1" dirty="0"/>
              <a:t>I </a:t>
            </a:r>
            <a:r>
              <a:rPr lang="en-US" dirty="0"/>
              <a:t>good photos.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6 Those boots are quite cheap </a:t>
            </a:r>
            <a:r>
              <a:rPr lang="en-US" i="1" dirty="0"/>
              <a:t>I </a:t>
            </a:r>
            <a:r>
              <a:rPr lang="en-US" dirty="0"/>
              <a:t>quite </a:t>
            </a:r>
            <a:r>
              <a:rPr lang="en-US" dirty="0" err="1"/>
              <a:t>cheaps</a:t>
            </a:r>
            <a:r>
              <a:rPr lang="en-US" dirty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7 It's a big house </a:t>
            </a:r>
            <a:r>
              <a:rPr lang="en-US" i="1" dirty="0"/>
              <a:t>I </a:t>
            </a:r>
            <a:r>
              <a:rPr lang="en-US" dirty="0"/>
              <a:t>house big.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8 Her children aren't very </a:t>
            </a:r>
            <a:r>
              <a:rPr lang="en-US" dirty="0" err="1"/>
              <a:t>oIds</a:t>
            </a:r>
            <a:r>
              <a:rPr lang="en-US" dirty="0"/>
              <a:t> </a:t>
            </a:r>
            <a:r>
              <a:rPr lang="en-US" i="1" dirty="0"/>
              <a:t>I </a:t>
            </a:r>
            <a:r>
              <a:rPr lang="en-US" dirty="0"/>
              <a:t>very old.</a:t>
            </a:r>
            <a:endParaRPr lang="es-AR" dirty="0"/>
          </a:p>
        </p:txBody>
      </p:sp>
      <p:sp>
        <p:nvSpPr>
          <p:cNvPr id="10" name="9 Elipse"/>
          <p:cNvSpPr/>
          <p:nvPr/>
        </p:nvSpPr>
        <p:spPr>
          <a:xfrm>
            <a:off x="3968750" y="596900"/>
            <a:ext cx="1733550" cy="6858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Elipse"/>
          <p:cNvSpPr/>
          <p:nvPr/>
        </p:nvSpPr>
        <p:spPr>
          <a:xfrm>
            <a:off x="1663700" y="1206500"/>
            <a:ext cx="1562100" cy="6858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11 Elipse"/>
          <p:cNvSpPr/>
          <p:nvPr/>
        </p:nvSpPr>
        <p:spPr>
          <a:xfrm>
            <a:off x="4686300" y="2997200"/>
            <a:ext cx="2209800" cy="6858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Elipse"/>
          <p:cNvSpPr/>
          <p:nvPr/>
        </p:nvSpPr>
        <p:spPr>
          <a:xfrm>
            <a:off x="3225800" y="1727200"/>
            <a:ext cx="1371600" cy="6858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Elipse"/>
          <p:cNvSpPr/>
          <p:nvPr/>
        </p:nvSpPr>
        <p:spPr>
          <a:xfrm>
            <a:off x="3594100" y="2387600"/>
            <a:ext cx="1257300" cy="6858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14 Elipse"/>
          <p:cNvSpPr/>
          <p:nvPr/>
        </p:nvSpPr>
        <p:spPr>
          <a:xfrm>
            <a:off x="3594100" y="3556000"/>
            <a:ext cx="1778000" cy="6858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Elipse"/>
          <p:cNvSpPr/>
          <p:nvPr/>
        </p:nvSpPr>
        <p:spPr>
          <a:xfrm>
            <a:off x="1663700" y="4152900"/>
            <a:ext cx="1790700" cy="6858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16 Elipse"/>
          <p:cNvSpPr/>
          <p:nvPr/>
        </p:nvSpPr>
        <p:spPr>
          <a:xfrm>
            <a:off x="5461000" y="4686300"/>
            <a:ext cx="1435100" cy="6858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5432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041400"/>
            <a:ext cx="10515600" cy="5135563"/>
          </a:xfrm>
        </p:spPr>
        <p:txBody>
          <a:bodyPr/>
          <a:lstStyle/>
          <a:p>
            <a:pPr marL="0" indent="0">
              <a:buNone/>
            </a:pPr>
            <a:r>
              <a:rPr lang="es-A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</a:t>
            </a:r>
            <a:r>
              <a:rPr lang="es-A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colours</a:t>
            </a:r>
            <a:endParaRPr lang="es-AR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s-A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s-AR" dirty="0"/>
              <a:t>1 blue + </a:t>
            </a:r>
            <a:r>
              <a:rPr lang="es-AR" dirty="0" err="1"/>
              <a:t>yellow</a:t>
            </a:r>
            <a:r>
              <a:rPr lang="es-AR" dirty="0"/>
              <a:t> </a:t>
            </a:r>
            <a:r>
              <a:rPr lang="es-AR" dirty="0" smtClean="0"/>
              <a:t>   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s-AR" dirty="0" smtClean="0"/>
              <a:t>2 </a:t>
            </a:r>
            <a:r>
              <a:rPr lang="es-AR" dirty="0" err="1"/>
              <a:t>black</a:t>
            </a:r>
            <a:r>
              <a:rPr lang="es-AR" dirty="0"/>
              <a:t> + </a:t>
            </a:r>
            <a:r>
              <a:rPr lang="es-AR" dirty="0" err="1"/>
              <a:t>white</a:t>
            </a:r>
            <a:endParaRPr lang="es-AR" dirty="0"/>
          </a:p>
          <a:p>
            <a:pPr marL="0" indent="0">
              <a:spcAft>
                <a:spcPts val="1800"/>
              </a:spcAft>
              <a:buNone/>
            </a:pPr>
            <a:r>
              <a:rPr lang="es-AR" dirty="0"/>
              <a:t>3 red + </a:t>
            </a:r>
            <a:r>
              <a:rPr lang="es-AR" dirty="0" err="1"/>
              <a:t>yellow</a:t>
            </a:r>
            <a:endParaRPr lang="es-AR" dirty="0"/>
          </a:p>
          <a:p>
            <a:pPr marL="0" indent="0">
              <a:spcAft>
                <a:spcPts val="1800"/>
              </a:spcAft>
              <a:buNone/>
            </a:pPr>
            <a:r>
              <a:rPr lang="es-AR" dirty="0"/>
              <a:t>4 </a:t>
            </a:r>
            <a:r>
              <a:rPr lang="es-AR" dirty="0" err="1"/>
              <a:t>white</a:t>
            </a:r>
            <a:r>
              <a:rPr lang="es-AR" dirty="0"/>
              <a:t> + red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s-AR" dirty="0"/>
              <a:t>5</a:t>
            </a:r>
            <a:r>
              <a:rPr lang="es-AR" dirty="0" smtClean="0"/>
              <a:t> </a:t>
            </a:r>
            <a:r>
              <a:rPr lang="es-AR" dirty="0"/>
              <a:t>red + </a:t>
            </a:r>
            <a:r>
              <a:rPr lang="es-AR" dirty="0" err="1"/>
              <a:t>green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3644900" y="2102366"/>
            <a:ext cx="1625600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GREEN</a:t>
            </a:r>
            <a:endParaRPr lang="es-AR" sz="2400" b="1" dirty="0">
              <a:solidFill>
                <a:schemeClr val="bg1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644900" y="2897832"/>
            <a:ext cx="1778000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sz="2400" b="1" dirty="0" smtClean="0"/>
              <a:t>GREY</a:t>
            </a:r>
            <a:endParaRPr lang="es-AR" sz="24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3644900" y="3657600"/>
            <a:ext cx="191770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ORANGE</a:t>
            </a:r>
            <a:endParaRPr lang="es-AR" sz="2400" b="1" dirty="0">
              <a:solidFill>
                <a:schemeClr val="bg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644900" y="4508500"/>
            <a:ext cx="1778000" cy="461665"/>
          </a:xfrm>
          <a:prstGeom prst="rect">
            <a:avLst/>
          </a:prstGeom>
          <a:solidFill>
            <a:srgbClr val="FF66FF"/>
          </a:solidFill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PINK</a:t>
            </a:r>
            <a:endParaRPr lang="es-AR" sz="2400" b="1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644900" y="5283200"/>
            <a:ext cx="1778000" cy="461665"/>
          </a:xfrm>
          <a:prstGeom prst="rect">
            <a:avLst/>
          </a:prstGeom>
          <a:solidFill>
            <a:srgbClr val="CC9900"/>
          </a:solidFill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BROWN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4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2565A214-A8A6-492A-BB5D-22911A5B9C19}"/>
              </a:ext>
            </a:extLst>
          </p:cNvPr>
          <p:cNvSpPr txBox="1"/>
          <p:nvPr/>
        </p:nvSpPr>
        <p:spPr>
          <a:xfrm>
            <a:off x="9473184" y="938784"/>
            <a:ext cx="2261616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chemeClr val="accent1"/>
                </a:solidFill>
              </a:rPr>
              <a:t>Our</a:t>
            </a:r>
            <a:r>
              <a:rPr lang="es-AR" b="1" dirty="0">
                <a:solidFill>
                  <a:schemeClr val="accent1"/>
                </a:solidFill>
              </a:rPr>
              <a:t> </a:t>
            </a:r>
            <a:r>
              <a:rPr lang="es-AR" b="1" dirty="0" err="1">
                <a:solidFill>
                  <a:schemeClr val="accent1"/>
                </a:solidFill>
              </a:rPr>
              <a:t>national</a:t>
            </a:r>
            <a:r>
              <a:rPr lang="es-AR" b="1" dirty="0">
                <a:solidFill>
                  <a:schemeClr val="accent1"/>
                </a:solidFill>
              </a:rPr>
              <a:t> </a:t>
            </a:r>
            <a:r>
              <a:rPr lang="es-AR" b="1" dirty="0" err="1">
                <a:solidFill>
                  <a:schemeClr val="accent1"/>
                </a:solidFill>
              </a:rPr>
              <a:t>flag</a:t>
            </a:r>
            <a:r>
              <a:rPr lang="es-AR" b="1" dirty="0">
                <a:solidFill>
                  <a:schemeClr val="accent1"/>
                </a:solidFill>
              </a:rPr>
              <a:t> </a:t>
            </a:r>
            <a:r>
              <a:rPr lang="es-AR" b="1" dirty="0" err="1">
                <a:solidFill>
                  <a:schemeClr val="accent1"/>
                </a:solidFill>
              </a:rPr>
              <a:t>is</a:t>
            </a:r>
            <a:r>
              <a:rPr lang="es-AR" b="1" dirty="0">
                <a:solidFill>
                  <a:schemeClr val="accent1"/>
                </a:solidFill>
              </a:rPr>
              <a:t> </a:t>
            </a:r>
            <a:r>
              <a:rPr lang="es-AR" b="1" dirty="0" smtClean="0">
                <a:solidFill>
                  <a:schemeClr val="accent1"/>
                </a:solidFill>
              </a:rPr>
              <a:t>a </a:t>
            </a:r>
            <a:r>
              <a:rPr lang="es-AR" b="1" dirty="0" err="1" smtClean="0">
                <a:solidFill>
                  <a:schemeClr val="accent1"/>
                </a:solidFill>
              </a:rPr>
              <a:t>triband</a:t>
            </a:r>
            <a:r>
              <a:rPr lang="es-AR" b="1" dirty="0" smtClean="0">
                <a:solidFill>
                  <a:schemeClr val="accent1"/>
                </a:solidFill>
              </a:rPr>
              <a:t> </a:t>
            </a:r>
            <a:r>
              <a:rPr lang="es-AR" b="1" dirty="0" err="1">
                <a:solidFill>
                  <a:schemeClr val="accent1"/>
                </a:solidFill>
              </a:rPr>
              <a:t>with</a:t>
            </a:r>
            <a:r>
              <a:rPr lang="es-AR" b="1" dirty="0">
                <a:solidFill>
                  <a:schemeClr val="accent1"/>
                </a:solidFill>
              </a:rPr>
              <a:t> horizontal </a:t>
            </a:r>
            <a:r>
              <a:rPr lang="es-AR" b="1" dirty="0" err="1">
                <a:solidFill>
                  <a:schemeClr val="accent1"/>
                </a:solidFill>
              </a:rPr>
              <a:t>stripes</a:t>
            </a:r>
            <a:r>
              <a:rPr lang="es-AR" b="1" dirty="0">
                <a:solidFill>
                  <a:schemeClr val="accent1"/>
                </a:solidFill>
              </a:rPr>
              <a:t>, light blue and </a:t>
            </a:r>
            <a:r>
              <a:rPr lang="es-AR" b="1" dirty="0" err="1">
                <a:solidFill>
                  <a:schemeClr val="accent1"/>
                </a:solidFill>
              </a:rPr>
              <a:t>white</a:t>
            </a:r>
            <a:r>
              <a:rPr lang="es-AR" b="1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="" xmlns:a16="http://schemas.microsoft.com/office/drawing/2014/main" id="{3136A6C0-C6C1-4AAF-BC4F-2ECA61BF3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44857"/>
            <a:ext cx="609600" cy="6096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93" y="3316224"/>
            <a:ext cx="3590214" cy="203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93675"/>
            <a:ext cx="6240463" cy="646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7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09"/>
    </mc:Choice>
    <mc:Fallback xmlns="">
      <p:transition spd="slow" advTm="52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33738"/>
            <a:ext cx="7899400" cy="542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4981575"/>
            <a:ext cx="228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75" y="5600700"/>
            <a:ext cx="2476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38" y="4616450"/>
            <a:ext cx="2381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6" y="4981575"/>
            <a:ext cx="3048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088" y="5600700"/>
            <a:ext cx="2952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uadroTexto 4">
            <a:extLst>
              <a:ext uri="{FF2B5EF4-FFF2-40B4-BE49-F238E27FC236}">
                <a16:creationId xmlns="" xmlns:a16="http://schemas.microsoft.com/office/drawing/2014/main" id="{92F04FAE-C513-463D-A6A8-016D0FCAEF7E}"/>
              </a:ext>
            </a:extLst>
          </p:cNvPr>
          <p:cNvSpPr txBox="1"/>
          <p:nvPr/>
        </p:nvSpPr>
        <p:spPr>
          <a:xfrm flipH="1">
            <a:off x="8766268" y="404664"/>
            <a:ext cx="231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WB PAGE 13</a:t>
            </a:r>
          </a:p>
        </p:txBody>
      </p:sp>
    </p:spTree>
    <p:extLst>
      <p:ext uri="{BB962C8B-B14F-4D97-AF65-F5344CB8AC3E}">
        <p14:creationId xmlns:p14="http://schemas.microsoft.com/office/powerpoint/2010/main" val="47716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2E38568-D94B-4524-9270-7BD7477A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19018"/>
          </a:xfrm>
        </p:spPr>
        <p:txBody>
          <a:bodyPr/>
          <a:lstStyle/>
          <a:p>
            <a:r>
              <a:rPr lang="es-AR" b="1" dirty="0"/>
              <a:t>ADJECTIVES</a:t>
            </a:r>
          </a:p>
        </p:txBody>
      </p:sp>
      <p:pic>
        <p:nvPicPr>
          <p:cNvPr id="8" name="2B_1.60">
            <a:hlinkClick r:id="" action="ppaction://media"/>
            <a:extLst>
              <a:ext uri="{FF2B5EF4-FFF2-40B4-BE49-F238E27FC236}">
                <a16:creationId xmlns="" xmlns:a16="http://schemas.microsoft.com/office/drawing/2014/main" id="{030AF473-0A6A-4E64-812F-3F1A9C22BF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4190" y="142913"/>
            <a:ext cx="609600" cy="6096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19E4E668-634B-4E8B-B3DE-40BBEEB80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91" y="1193656"/>
            <a:ext cx="10821910" cy="54109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3E78E944-27AB-47A4-A779-A975CA3FC0C9}"/>
              </a:ext>
            </a:extLst>
          </p:cNvPr>
          <p:cNvSpPr txBox="1"/>
          <p:nvPr/>
        </p:nvSpPr>
        <p:spPr>
          <a:xfrm>
            <a:off x="10210800" y="274638"/>
            <a:ext cx="159327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rgbClr val="FF0000"/>
                </a:solidFill>
              </a:rPr>
              <a:t>Repeat</a:t>
            </a:r>
            <a:r>
              <a:rPr lang="es-AR" dirty="0">
                <a:solidFill>
                  <a:srgbClr val="FF0000"/>
                </a:solidFill>
              </a:rPr>
              <a:t>, and </a:t>
            </a:r>
            <a:r>
              <a:rPr lang="es-AR" dirty="0" err="1">
                <a:solidFill>
                  <a:srgbClr val="FF0000"/>
                </a:solidFill>
              </a:rPr>
              <a:t>memorize</a:t>
            </a:r>
            <a:r>
              <a:rPr lang="es-A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CCDF75EF-9D40-45DB-A778-309E87AEB8DD}"/>
              </a:ext>
            </a:extLst>
          </p:cNvPr>
          <p:cNvSpPr txBox="1"/>
          <p:nvPr/>
        </p:nvSpPr>
        <p:spPr>
          <a:xfrm>
            <a:off x="6203092" y="274638"/>
            <a:ext cx="114917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Page 152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3705458"/>
            <a:ext cx="2667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5154613"/>
            <a:ext cx="2667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274411"/>
            <a:ext cx="266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5761038"/>
            <a:ext cx="24765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932363"/>
            <a:ext cx="2476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476858"/>
            <a:ext cx="2381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2301875"/>
            <a:ext cx="25717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2044700"/>
            <a:ext cx="2476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2838450"/>
            <a:ext cx="2381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171825"/>
            <a:ext cx="2286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9" y="4364038"/>
            <a:ext cx="2571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00733"/>
            <a:ext cx="25717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" y="6021621"/>
            <a:ext cx="2571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5462588"/>
            <a:ext cx="2381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4614863"/>
            <a:ext cx="2571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5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80" y="304800"/>
            <a:ext cx="10456164" cy="6055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66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14" y="231648"/>
            <a:ext cx="4666652" cy="6477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2B_1.61">
            <a:hlinkClick r:id="" action="ppaction://media"/>
            <a:extLst>
              <a:ext uri="{FF2B5EF4-FFF2-40B4-BE49-F238E27FC236}">
                <a16:creationId xmlns="" xmlns:a16="http://schemas.microsoft.com/office/drawing/2014/main" id="{3C30459E-0771-4C66-B001-58603200C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71726" y="6991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01" y="451104"/>
            <a:ext cx="11645459" cy="578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B28ACF1-1930-4797-B8EE-20A8C9DE0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5211"/>
            <a:ext cx="8229600" cy="1143000"/>
          </a:xfrm>
        </p:spPr>
        <p:txBody>
          <a:bodyPr/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OPPOSITE ADJECTIVES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F94420A8-033D-4B70-8F50-E8970F5E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0802" y="1368211"/>
            <a:ext cx="3857760" cy="5180979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8" name="2B_1.61">
            <a:hlinkClick r:id="" action="ppaction://media"/>
            <a:extLst>
              <a:ext uri="{FF2B5EF4-FFF2-40B4-BE49-F238E27FC236}">
                <a16:creationId xmlns="" xmlns:a16="http://schemas.microsoft.com/office/drawing/2014/main" id="{3C30459E-0771-4C66-B001-58603200C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3198" y="491911"/>
            <a:ext cx="609600" cy="609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7888118C-2C15-47F5-962A-A0D3F32FAF29}"/>
              </a:ext>
            </a:extLst>
          </p:cNvPr>
          <p:cNvSpPr txBox="1"/>
          <p:nvPr/>
        </p:nvSpPr>
        <p:spPr>
          <a:xfrm>
            <a:off x="10589741" y="605481"/>
            <a:ext cx="95147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Page 152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32620D3A-515E-4E05-AA83-E0C155C2C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54" y="1213034"/>
            <a:ext cx="5458587" cy="262926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676FC578-EF2E-4233-9FBB-148B05EC2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484" y="3953824"/>
            <a:ext cx="5039428" cy="283884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0EFA5D4D-C2F1-4EE8-809A-A3F7969B9717}"/>
              </a:ext>
            </a:extLst>
          </p:cNvPr>
          <p:cNvSpPr txBox="1"/>
          <p:nvPr/>
        </p:nvSpPr>
        <p:spPr>
          <a:xfrm>
            <a:off x="10762735" y="1544595"/>
            <a:ext cx="123567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Listen and </a:t>
            </a:r>
            <a:r>
              <a:rPr lang="es-AR" dirty="0" err="1"/>
              <a:t>write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opposites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8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B_1.63">
            <a:hlinkClick r:id="" action="ppaction://media"/>
            <a:extLst>
              <a:ext uri="{FF2B5EF4-FFF2-40B4-BE49-F238E27FC236}">
                <a16:creationId xmlns="" xmlns:a16="http://schemas.microsoft.com/office/drawing/2014/main" id="{9D369644-D60D-4DBC-A220-FFC2569460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9582" y="352196"/>
            <a:ext cx="609600" cy="609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C43F6CEB-046C-49AF-8A19-19D7B319D536}"/>
              </a:ext>
            </a:extLst>
          </p:cNvPr>
          <p:cNvSpPr txBox="1"/>
          <p:nvPr/>
        </p:nvSpPr>
        <p:spPr>
          <a:xfrm>
            <a:off x="2765290" y="479410"/>
            <a:ext cx="268269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400" dirty="0"/>
              <a:t>Listen and </a:t>
            </a:r>
            <a:r>
              <a:rPr lang="es-AR" sz="1400" dirty="0" err="1"/>
              <a:t>repeat</a:t>
            </a:r>
            <a:r>
              <a:rPr lang="es-AR" sz="1400" dirty="0"/>
              <a:t> </a:t>
            </a:r>
            <a:r>
              <a:rPr lang="es-AR" sz="1400" dirty="0" err="1"/>
              <a:t>these</a:t>
            </a:r>
            <a:r>
              <a:rPr lang="es-AR" sz="1400" dirty="0"/>
              <a:t> </a:t>
            </a:r>
            <a:r>
              <a:rPr lang="es-AR" sz="1400" dirty="0" err="1"/>
              <a:t>sentences</a:t>
            </a:r>
            <a:endParaRPr lang="es-AR" sz="1400" dirty="0"/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DB7C3896-A78A-4E5A-85A7-03D2D79C4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53" y="1169060"/>
            <a:ext cx="7372999" cy="528728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88B6AEB4-F4B0-4ACE-92A9-5466E964F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581" y="1631092"/>
            <a:ext cx="3186847" cy="261693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4063A824-BFA0-4FD9-BF1F-AD1E26E6D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404" y="4880919"/>
            <a:ext cx="3157025" cy="1219759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4" name="3 Conector curvado"/>
          <p:cNvCxnSpPr/>
          <p:nvPr/>
        </p:nvCxnSpPr>
        <p:spPr>
          <a:xfrm rot="16200000" flipH="1">
            <a:off x="1715556" y="1267561"/>
            <a:ext cx="1323769" cy="603249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curvado"/>
          <p:cNvCxnSpPr/>
          <p:nvPr/>
        </p:nvCxnSpPr>
        <p:spPr>
          <a:xfrm rot="16200000" flipV="1">
            <a:off x="9490498" y="4101634"/>
            <a:ext cx="1060704" cy="1001692"/>
          </a:xfrm>
          <a:prstGeom prst="curvedConnector3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curvado"/>
          <p:cNvCxnSpPr/>
          <p:nvPr/>
        </p:nvCxnSpPr>
        <p:spPr>
          <a:xfrm rot="5400000" flipH="1" flipV="1">
            <a:off x="7828113" y="4589439"/>
            <a:ext cx="1418671" cy="384048"/>
          </a:xfrm>
          <a:prstGeom prst="curvedConnector3">
            <a:avLst/>
          </a:prstGeom>
          <a:ln w="38100">
            <a:solidFill>
              <a:srgbClr val="07B107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curvado"/>
          <p:cNvCxnSpPr/>
          <p:nvPr/>
        </p:nvCxnSpPr>
        <p:spPr>
          <a:xfrm rot="16200000" flipV="1">
            <a:off x="10184767" y="4804416"/>
            <a:ext cx="1713860" cy="601084"/>
          </a:xfrm>
          <a:prstGeom prst="curvedConnector3">
            <a:avLst/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50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57144" y="304165"/>
            <a:ext cx="5123688" cy="744347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/>
            </a:r>
            <a:br>
              <a:rPr lang="es-MX" dirty="0" smtClean="0"/>
            </a:br>
            <a:r>
              <a:rPr lang="es-MX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 of </a:t>
            </a:r>
            <a:r>
              <a:rPr lang="es-MX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adjectives</a:t>
            </a:r>
            <a:r>
              <a:rPr lang="es-MX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s-MX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AR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87680" y="1825625"/>
            <a:ext cx="11301984" cy="4351338"/>
          </a:xfrm>
        </p:spPr>
        <p:txBody>
          <a:bodyPr/>
          <a:lstStyle/>
          <a:p>
            <a:pPr marL="514350" indent="-514350">
              <a:buAutoNum type="alphaUcParenR"/>
            </a:pPr>
            <a:r>
              <a:rPr lang="es-MX" dirty="0" smtClean="0">
                <a:solidFill>
                  <a:srgbClr val="FF0000"/>
                </a:solidFill>
              </a:rPr>
              <a:t>BEFORE THE NOUN:     </a:t>
            </a:r>
            <a:r>
              <a:rPr lang="es-MX" b="1" i="1" dirty="0" err="1" smtClean="0">
                <a:solidFill>
                  <a:srgbClr val="FF0000"/>
                </a:solidFill>
              </a:rPr>
              <a:t>an</a:t>
            </a:r>
            <a:r>
              <a:rPr lang="es-MX" b="1" i="1" dirty="0" smtClean="0">
                <a:solidFill>
                  <a:srgbClr val="FF0000"/>
                </a:solidFill>
              </a:rPr>
              <a:t> </a:t>
            </a:r>
            <a:r>
              <a:rPr lang="es-MX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expensive</a:t>
            </a:r>
            <a:r>
              <a:rPr lang="es-MX" b="1" i="1" dirty="0" smtClean="0">
                <a:solidFill>
                  <a:srgbClr val="FF0000"/>
                </a:solidFill>
              </a:rPr>
              <a:t> car </a:t>
            </a:r>
            <a:r>
              <a:rPr lang="es-MX" i="1" dirty="0" smtClean="0">
                <a:solidFill>
                  <a:srgbClr val="FF0000"/>
                </a:solidFill>
              </a:rPr>
              <a:t>     </a:t>
            </a:r>
            <a:r>
              <a:rPr lang="es-MX" i="1" dirty="0" smtClean="0"/>
              <a:t>A Ferrari </a:t>
            </a:r>
            <a:r>
              <a:rPr lang="es-MX" i="1" dirty="0" err="1" smtClean="0"/>
              <a:t>is</a:t>
            </a:r>
            <a:r>
              <a:rPr lang="es-MX" i="1" dirty="0" smtClean="0"/>
              <a:t> </a:t>
            </a:r>
            <a:r>
              <a:rPr lang="es-MX" i="1" dirty="0" err="1" smtClean="0"/>
              <a:t>an</a:t>
            </a:r>
            <a:r>
              <a:rPr lang="es-MX" i="1" dirty="0" smtClean="0"/>
              <a:t> </a:t>
            </a:r>
            <a:r>
              <a:rPr lang="es-MX" i="1" u="sng" dirty="0" err="1" smtClean="0"/>
              <a:t>expensive</a:t>
            </a:r>
            <a:r>
              <a:rPr lang="es-MX" i="1" dirty="0" smtClean="0"/>
              <a:t> </a:t>
            </a:r>
            <a:r>
              <a:rPr lang="es-MX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car.</a:t>
            </a:r>
          </a:p>
          <a:p>
            <a:pPr marL="514350" indent="-514350">
              <a:buAutoNum type="alphaUcParenR"/>
            </a:pPr>
            <a:r>
              <a:rPr lang="es-MX" dirty="0" smtClean="0">
                <a:solidFill>
                  <a:srgbClr val="00B0F0"/>
                </a:solidFill>
              </a:rPr>
              <a:t>AFTER THE VERB BE:     </a:t>
            </a:r>
            <a:r>
              <a:rPr lang="es-MX" b="1" dirty="0" err="1" smtClean="0">
                <a:solidFill>
                  <a:srgbClr val="00B0F0"/>
                </a:solidFill>
              </a:rPr>
              <a:t>It</a:t>
            </a:r>
            <a:r>
              <a:rPr lang="es-MX" b="1" dirty="0" smtClean="0">
                <a:solidFill>
                  <a:srgbClr val="00B0F0"/>
                </a:solidFill>
              </a:rPr>
              <a:t> </a:t>
            </a:r>
            <a:r>
              <a:rPr lang="es-MX" b="1" dirty="0" err="1" smtClean="0">
                <a:solidFill>
                  <a:srgbClr val="00B0F0"/>
                </a:solidFill>
              </a:rPr>
              <a:t>is</a:t>
            </a:r>
            <a:r>
              <a:rPr lang="es-MX" b="1" dirty="0" smtClean="0">
                <a:solidFill>
                  <a:srgbClr val="00B0F0"/>
                </a:solidFill>
              </a:rPr>
              <a:t> </a:t>
            </a:r>
            <a:r>
              <a:rPr lang="es-MX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expensive</a:t>
            </a:r>
            <a:r>
              <a:rPr lang="es-MX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s-MX" i="1" dirty="0" err="1" smtClean="0"/>
              <a:t>This</a:t>
            </a:r>
            <a:r>
              <a:rPr lang="es-MX" i="1" dirty="0" smtClean="0"/>
              <a:t> car </a:t>
            </a:r>
            <a:r>
              <a:rPr lang="es-MX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MX" i="1" dirty="0" smtClean="0"/>
              <a:t> </a:t>
            </a:r>
            <a:r>
              <a:rPr lang="es-MX" i="1" u="sng" dirty="0" err="1" smtClean="0"/>
              <a:t>expensive</a:t>
            </a:r>
            <a:r>
              <a:rPr lang="es-MX" i="1" u="sng" dirty="0" smtClean="0"/>
              <a:t>.</a:t>
            </a:r>
          </a:p>
          <a:p>
            <a:pPr marL="514350" indent="-514350">
              <a:buAutoNum type="alphaUcParenR"/>
            </a:pPr>
            <a:endParaRPr lang="es-MX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s-MX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AutoNum type="alphaUcParenR"/>
            </a:pPr>
            <a:endParaRPr lang="es-MX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s-AR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58" y="3079941"/>
            <a:ext cx="6107113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1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409</Words>
  <Application>Microsoft Office PowerPoint</Application>
  <PresentationFormat>Personalizado</PresentationFormat>
  <Paragraphs>85</Paragraphs>
  <Slides>20</Slides>
  <Notes>0</Notes>
  <HiddenSlides>0</HiddenSlides>
  <MMClips>9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Tema de Office</vt:lpstr>
      <vt:lpstr>2 B</vt:lpstr>
      <vt:lpstr>Presentación de PowerPoint</vt:lpstr>
      <vt:lpstr>ADJECTIVES</vt:lpstr>
      <vt:lpstr>Presentación de PowerPoint</vt:lpstr>
      <vt:lpstr>Presentación de PowerPoint</vt:lpstr>
      <vt:lpstr>Presentación de PowerPoint</vt:lpstr>
      <vt:lpstr>OPPOSITE ADJECTIVES</vt:lpstr>
      <vt:lpstr>Presentación de PowerPoint</vt:lpstr>
      <vt:lpstr> Position of adjectives: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APPEARANCE ADJECTIVES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37</cp:revision>
  <dcterms:created xsi:type="dcterms:W3CDTF">2020-03-25T04:26:16Z</dcterms:created>
  <dcterms:modified xsi:type="dcterms:W3CDTF">2024-03-26T20:02:33Z</dcterms:modified>
</cp:coreProperties>
</file>